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" userId="b869867f74b0741e" providerId="LiveId" clId="{79B11119-3CD0-4E05-9761-B7850CFD17F3}"/>
    <pc:docChg chg="custSel delSld modSld">
      <pc:chgData name="Roy" userId="b869867f74b0741e" providerId="LiveId" clId="{79B11119-3CD0-4E05-9761-B7850CFD17F3}" dt="2021-09-10T19:52:33.623" v="178" actId="20577"/>
      <pc:docMkLst>
        <pc:docMk/>
      </pc:docMkLst>
      <pc:sldChg chg="modSp mod">
        <pc:chgData name="Roy" userId="b869867f74b0741e" providerId="LiveId" clId="{79B11119-3CD0-4E05-9761-B7850CFD17F3}" dt="2021-09-10T19:51:13.308" v="52" actId="20577"/>
        <pc:sldMkLst>
          <pc:docMk/>
          <pc:sldMk cId="2584280759" sldId="257"/>
        </pc:sldMkLst>
        <pc:spChg chg="mod">
          <ac:chgData name="Roy" userId="b869867f74b0741e" providerId="LiveId" clId="{79B11119-3CD0-4E05-9761-B7850CFD17F3}" dt="2021-09-10T19:51:13.308" v="52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Roy" userId="b869867f74b0741e" providerId="LiveId" clId="{79B11119-3CD0-4E05-9761-B7850CFD17F3}" dt="2021-09-10T19:51:08.753" v="45" actId="20577"/>
          <ac:spMkLst>
            <pc:docMk/>
            <pc:sldMk cId="2584280759" sldId="257"/>
            <ac:spMk id="3" creationId="{C8722DDC-8EEE-4A06-8DFE-B44871EAA2CF}"/>
          </ac:spMkLst>
        </pc:spChg>
      </pc:sldChg>
      <pc:sldChg chg="modSp mod">
        <pc:chgData name="Roy" userId="b869867f74b0741e" providerId="LiveId" clId="{79B11119-3CD0-4E05-9761-B7850CFD17F3}" dt="2021-09-10T19:51:58.324" v="100" actId="20577"/>
        <pc:sldMkLst>
          <pc:docMk/>
          <pc:sldMk cId="206696477" sldId="262"/>
        </pc:sldMkLst>
        <pc:spChg chg="mod">
          <ac:chgData name="Roy" userId="b869867f74b0741e" providerId="LiveId" clId="{79B11119-3CD0-4E05-9761-B7850CFD17F3}" dt="2021-09-10T19:51:58.324" v="100" actId="20577"/>
          <ac:spMkLst>
            <pc:docMk/>
            <pc:sldMk cId="206696477" sldId="262"/>
            <ac:spMk id="2" creationId="{EBCDCF79-A7BB-44C1-948D-9E28E0787A56}"/>
          </ac:spMkLst>
        </pc:spChg>
      </pc:sldChg>
      <pc:sldChg chg="del">
        <pc:chgData name="Roy" userId="b869867f74b0741e" providerId="LiveId" clId="{79B11119-3CD0-4E05-9761-B7850CFD17F3}" dt="2021-09-10T19:51:29.150" v="54" actId="2696"/>
        <pc:sldMkLst>
          <pc:docMk/>
          <pc:sldMk cId="3636580090" sldId="266"/>
        </pc:sldMkLst>
      </pc:sldChg>
      <pc:sldChg chg="modSp mod">
        <pc:chgData name="Roy" userId="b869867f74b0741e" providerId="LiveId" clId="{79B11119-3CD0-4E05-9761-B7850CFD17F3}" dt="2021-09-10T19:52:19.759" v="143" actId="20577"/>
        <pc:sldMkLst>
          <pc:docMk/>
          <pc:sldMk cId="3722054578" sldId="268"/>
        </pc:sldMkLst>
        <pc:spChg chg="mod">
          <ac:chgData name="Roy" userId="b869867f74b0741e" providerId="LiveId" clId="{79B11119-3CD0-4E05-9761-B7850CFD17F3}" dt="2021-09-10T19:52:19.759" v="143" actId="20577"/>
          <ac:spMkLst>
            <pc:docMk/>
            <pc:sldMk cId="3722054578" sldId="268"/>
            <ac:spMk id="2" creationId="{EBCDCF79-A7BB-44C1-948D-9E28E0787A56}"/>
          </ac:spMkLst>
        </pc:spChg>
      </pc:sldChg>
      <pc:sldChg chg="modSp mod">
        <pc:chgData name="Roy" userId="b869867f74b0741e" providerId="LiveId" clId="{79B11119-3CD0-4E05-9761-B7850CFD17F3}" dt="2021-09-10T19:52:33.623" v="178" actId="20577"/>
        <pc:sldMkLst>
          <pc:docMk/>
          <pc:sldMk cId="3425771022" sldId="269"/>
        </pc:sldMkLst>
        <pc:spChg chg="mod">
          <ac:chgData name="Roy" userId="b869867f74b0741e" providerId="LiveId" clId="{79B11119-3CD0-4E05-9761-B7850CFD17F3}" dt="2021-09-10T19:52:33.623" v="178" actId="20577"/>
          <ac:spMkLst>
            <pc:docMk/>
            <pc:sldMk cId="3425771022" sldId="269"/>
            <ac:spMk id="2" creationId="{EBCDCF79-A7BB-44C1-948D-9E28E0787A56}"/>
          </ac:spMkLst>
        </pc:spChg>
      </pc:sldChg>
      <pc:sldChg chg="del">
        <pc:chgData name="Roy" userId="b869867f74b0741e" providerId="LiveId" clId="{79B11119-3CD0-4E05-9761-B7850CFD17F3}" dt="2021-09-10T19:51:25.917" v="53" actId="2696"/>
        <pc:sldMkLst>
          <pc:docMk/>
          <pc:sldMk cId="1139306184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2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8.jpg"/><Relationship Id="rId25" Type="http://schemas.openxmlformats.org/officeDocument/2006/relationships/image" Target="../media/image26.png"/><Relationship Id="rId2" Type="http://schemas.openxmlformats.org/officeDocument/2006/relationships/audio" Target="../media/media2.wav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29" Type="http://schemas.openxmlformats.org/officeDocument/2006/relationships/image" Target="../media/image30.jpg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5.jpg"/><Relationship Id="rId23" Type="http://schemas.openxmlformats.org/officeDocument/2006/relationships/image" Target="../media/image24.png"/><Relationship Id="rId28" Type="http://schemas.openxmlformats.org/officeDocument/2006/relationships/image" Target="../media/image29.jp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3.png"/><Relationship Id="rId27" Type="http://schemas.openxmlformats.org/officeDocument/2006/relationships/image" Target="../media/image28.jpg"/><Relationship Id="rId30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WAND 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Platform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DeMO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DESIGN</a:t>
            </a:r>
          </a:p>
        </p:txBody>
      </p:sp>
      <p:pic>
        <p:nvPicPr>
          <p:cNvPr id="4" name="561046__tim-kahn__crrylora-0">
            <a:hlinkClick r:id="" action="ppaction://media"/>
            <a:extLst>
              <a:ext uri="{FF2B5EF4-FFF2-40B4-BE49-F238E27FC236}">
                <a16:creationId xmlns:a16="http://schemas.microsoft.com/office/drawing/2014/main" id="{A1BC8DD5-FD7E-463F-BBDA-C398C2C40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4848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D542393-225A-42B6-971C-8C3B0EABC24E}"/>
              </a:ext>
            </a:extLst>
          </p:cNvPr>
          <p:cNvSpPr/>
          <p:nvPr/>
        </p:nvSpPr>
        <p:spPr>
          <a:xfrm>
            <a:off x="861391" y="649358"/>
            <a:ext cx="2133600" cy="541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CF79-A7BB-44C1-948D-9E28E078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47744" y="2688652"/>
            <a:ext cx="5163519" cy="1371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WAND PLATFORM DEMO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08893D-76D7-4E36-B813-BEA6CE083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220888"/>
              </p:ext>
            </p:extLst>
          </p:nvPr>
        </p:nvGraphicFramePr>
        <p:xfrm>
          <a:off x="3378631" y="792692"/>
          <a:ext cx="7565156" cy="531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89">
                  <a:extLst>
                    <a:ext uri="{9D8B030D-6E8A-4147-A177-3AD203B41FA5}">
                      <a16:colId xmlns:a16="http://schemas.microsoft.com/office/drawing/2014/main" val="2495096560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2595088777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1546180466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3311416419"/>
                    </a:ext>
                  </a:extLst>
                </a:gridCol>
              </a:tblGrid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16665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83617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043532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912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2215BD-7BE2-4CC6-8EFB-0B05C745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22" y="834994"/>
            <a:ext cx="1765943" cy="1328177"/>
          </a:xfrm>
          <a:prstGeom prst="rect">
            <a:avLst/>
          </a:prstGeom>
        </p:spPr>
      </p:pic>
      <p:pic>
        <p:nvPicPr>
          <p:cNvPr id="8" name="Picture 7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C2673D49-92BB-47E4-BA8D-3B0925D7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189" y="792692"/>
            <a:ext cx="1903595" cy="132167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697F2B-B6B6-4D6B-A021-8DE95B29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08" y="887896"/>
            <a:ext cx="1878977" cy="123297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393C85-C215-4A34-831C-ED5FE0C87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602" y="887896"/>
            <a:ext cx="1878977" cy="1222375"/>
          </a:xfrm>
          <a:prstGeom prst="rect">
            <a:avLst/>
          </a:prstGeom>
        </p:spPr>
      </p:pic>
      <p:pic>
        <p:nvPicPr>
          <p:cNvPr id="14" name="Picture 13" descr="A picture containing water, pool, outdoor, blue&#10;&#10;Description automatically generated">
            <a:extLst>
              <a:ext uri="{FF2B5EF4-FFF2-40B4-BE49-F238E27FC236}">
                <a16:creationId xmlns:a16="http://schemas.microsoft.com/office/drawing/2014/main" id="{AE2AE2C2-3652-401E-8D1A-F4BB249FD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422" y="2258375"/>
            <a:ext cx="3644920" cy="266878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7EA5BE1-41BC-445B-AB4F-449D311A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602" y="2205475"/>
            <a:ext cx="1878977" cy="1452125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9B5ACFA4-25AB-4F73-A966-F84F71357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0679" y="2270702"/>
            <a:ext cx="1646592" cy="1158298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318946F-F3CE-468B-8D6C-007687381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2602" y="3592372"/>
            <a:ext cx="1878977" cy="1334787"/>
          </a:xfrm>
          <a:prstGeom prst="rect">
            <a:avLst/>
          </a:prstGeom>
        </p:spPr>
      </p:pic>
      <p:pic>
        <p:nvPicPr>
          <p:cNvPr id="23" name="Picture 2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98DABA00-D60D-4DAE-9E6B-7062B620B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0184" y="3477261"/>
            <a:ext cx="1878977" cy="1429749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BD5540-8F9B-4572-B365-3436485E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0084" y="4927158"/>
            <a:ext cx="1704011" cy="1179174"/>
          </a:xfrm>
          <a:prstGeom prst="rect">
            <a:avLst/>
          </a:prstGeom>
        </p:spPr>
      </p:pic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167B78CF-9078-4454-9416-AA3FFF233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7130" y="4979161"/>
            <a:ext cx="1987827" cy="1086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353BF-B4DA-4EB9-B921-99C1EC4F6E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0010" y="4979161"/>
            <a:ext cx="1638332" cy="1086147"/>
          </a:xfrm>
          <a:prstGeom prst="rect">
            <a:avLst/>
          </a:prstGeom>
        </p:spPr>
      </p:pic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3312BA7D-1E39-4842-AEA6-D32423B5B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4471" y="4979161"/>
            <a:ext cx="1943058" cy="10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C0C43126-000C-493E-AEA5-92FF9C19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80" y="2211185"/>
            <a:ext cx="3688662" cy="26958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542393-225A-42B6-971C-8C3B0EABC24E}"/>
              </a:ext>
            </a:extLst>
          </p:cNvPr>
          <p:cNvSpPr/>
          <p:nvPr/>
        </p:nvSpPr>
        <p:spPr>
          <a:xfrm>
            <a:off x="861391" y="649358"/>
            <a:ext cx="2133600" cy="541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CF79-A7BB-44C1-948D-9E28E078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47744" y="2688652"/>
            <a:ext cx="5163519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WAND PLATFORM DEMO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08893D-76D7-4E36-B813-BEA6CE083E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78631" y="792692"/>
          <a:ext cx="7565156" cy="531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89">
                  <a:extLst>
                    <a:ext uri="{9D8B030D-6E8A-4147-A177-3AD203B41FA5}">
                      <a16:colId xmlns:a16="http://schemas.microsoft.com/office/drawing/2014/main" val="2495096560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2595088777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1546180466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3311416419"/>
                    </a:ext>
                  </a:extLst>
                </a:gridCol>
              </a:tblGrid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16665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83617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043532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912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2215BD-7BE2-4CC6-8EFB-0B05C745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2" y="834994"/>
            <a:ext cx="1765943" cy="1328177"/>
          </a:xfrm>
          <a:prstGeom prst="rect">
            <a:avLst/>
          </a:prstGeom>
        </p:spPr>
      </p:pic>
      <p:pic>
        <p:nvPicPr>
          <p:cNvPr id="8" name="Picture 7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C2673D49-92BB-47E4-BA8D-3B0925D7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189" y="792692"/>
            <a:ext cx="1903595" cy="132167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697F2B-B6B6-4D6B-A021-8DE95B29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08" y="887896"/>
            <a:ext cx="1878977" cy="123297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393C85-C215-4A34-831C-ED5FE0C87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602" y="887896"/>
            <a:ext cx="1878977" cy="1222375"/>
          </a:xfrm>
          <a:prstGeom prst="rect">
            <a:avLst/>
          </a:prstGeom>
        </p:spPr>
      </p:pic>
      <p:pic>
        <p:nvPicPr>
          <p:cNvPr id="14" name="Picture 13" descr="A picture containing water, pool, outdoor, blue&#10;&#10;Description automatically generated">
            <a:extLst>
              <a:ext uri="{FF2B5EF4-FFF2-40B4-BE49-F238E27FC236}">
                <a16:creationId xmlns:a16="http://schemas.microsoft.com/office/drawing/2014/main" id="{AE2AE2C2-3652-401E-8D1A-F4BB249FD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578" y="2274302"/>
            <a:ext cx="3676763" cy="266878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7EA5BE1-41BC-445B-AB4F-449D311A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603" y="2205475"/>
            <a:ext cx="1867078" cy="1452125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9B5ACFA4-25AB-4F73-A966-F84F71357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0679" y="2270702"/>
            <a:ext cx="1646592" cy="1158298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318946F-F3CE-468B-8D6C-007687381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2602" y="3592372"/>
            <a:ext cx="1878977" cy="1334787"/>
          </a:xfrm>
          <a:prstGeom prst="rect">
            <a:avLst/>
          </a:prstGeom>
        </p:spPr>
      </p:pic>
      <p:pic>
        <p:nvPicPr>
          <p:cNvPr id="23" name="Picture 2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98DABA00-D60D-4DAE-9E6B-7062B620B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0184" y="3477261"/>
            <a:ext cx="1878977" cy="1429749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BD5540-8F9B-4572-B365-3436485E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0084" y="4979161"/>
            <a:ext cx="1704011" cy="1179174"/>
          </a:xfrm>
          <a:prstGeom prst="rect">
            <a:avLst/>
          </a:prstGeom>
        </p:spPr>
      </p:pic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167B78CF-9078-4454-9416-AA3FFF233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7130" y="4979161"/>
            <a:ext cx="1987827" cy="1086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353BF-B4DA-4EB9-B921-99C1EC4F6E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0010" y="4979161"/>
            <a:ext cx="1638332" cy="1086147"/>
          </a:xfrm>
          <a:prstGeom prst="rect">
            <a:avLst/>
          </a:prstGeom>
        </p:spPr>
      </p:pic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3312BA7D-1E39-4842-AEA6-D32423B5B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4471" y="4979161"/>
            <a:ext cx="1943058" cy="1086147"/>
          </a:xfrm>
          <a:prstGeom prst="rect">
            <a:avLst/>
          </a:prstGeom>
        </p:spPr>
      </p:pic>
      <p:pic>
        <p:nvPicPr>
          <p:cNvPr id="13" name="Picture 12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5CE9FCCF-9C13-4453-AD73-6C21AFA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79" y="2272929"/>
            <a:ext cx="3720505" cy="2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C0C43126-000C-493E-AEA5-92FF9C19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680" y="2211185"/>
            <a:ext cx="3688662" cy="26958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542393-225A-42B6-971C-8C3B0EABC24E}"/>
              </a:ext>
            </a:extLst>
          </p:cNvPr>
          <p:cNvSpPr/>
          <p:nvPr/>
        </p:nvSpPr>
        <p:spPr>
          <a:xfrm>
            <a:off x="861391" y="649358"/>
            <a:ext cx="2133600" cy="541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CF79-A7BB-44C1-948D-9E28E078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47744" y="2688652"/>
            <a:ext cx="5163519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WAND PLATFORM DEMO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08893D-76D7-4E36-B813-BEA6CE083E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78631" y="792692"/>
          <a:ext cx="7565156" cy="531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89">
                  <a:extLst>
                    <a:ext uri="{9D8B030D-6E8A-4147-A177-3AD203B41FA5}">
                      <a16:colId xmlns:a16="http://schemas.microsoft.com/office/drawing/2014/main" val="2495096560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2595088777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1546180466"/>
                    </a:ext>
                  </a:extLst>
                </a:gridCol>
                <a:gridCol w="1891289">
                  <a:extLst>
                    <a:ext uri="{9D8B030D-6E8A-4147-A177-3AD203B41FA5}">
                      <a16:colId xmlns:a16="http://schemas.microsoft.com/office/drawing/2014/main" val="3311416419"/>
                    </a:ext>
                  </a:extLst>
                </a:gridCol>
              </a:tblGrid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16665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83617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043532"/>
                  </a:ext>
                </a:extLst>
              </a:tr>
              <a:tr h="1328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912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2215BD-7BE2-4CC6-8EFB-0B05C7451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422" y="851796"/>
            <a:ext cx="1765943" cy="1258476"/>
          </a:xfrm>
          <a:prstGeom prst="rect">
            <a:avLst/>
          </a:prstGeom>
        </p:spPr>
      </p:pic>
      <p:pic>
        <p:nvPicPr>
          <p:cNvPr id="8" name="Picture 7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C2673D49-92BB-47E4-BA8D-3B0925D7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189" y="792692"/>
            <a:ext cx="1903595" cy="132167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697F2B-B6B6-4D6B-A021-8DE95B290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208" y="887896"/>
            <a:ext cx="1878977" cy="123297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393C85-C215-4A34-831C-ED5FE0C87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602" y="887896"/>
            <a:ext cx="1878977" cy="1222375"/>
          </a:xfrm>
          <a:prstGeom prst="rect">
            <a:avLst/>
          </a:prstGeom>
        </p:spPr>
      </p:pic>
      <p:pic>
        <p:nvPicPr>
          <p:cNvPr id="14" name="Picture 13" descr="A picture containing water, pool, outdoor, blue&#10;&#10;Description automatically generated">
            <a:extLst>
              <a:ext uri="{FF2B5EF4-FFF2-40B4-BE49-F238E27FC236}">
                <a16:creationId xmlns:a16="http://schemas.microsoft.com/office/drawing/2014/main" id="{AE2AE2C2-3652-401E-8D1A-F4BB249FD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1578" y="2274302"/>
            <a:ext cx="3676763" cy="266878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7EA5BE1-41BC-445B-AB4F-449D311A8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2603" y="2205475"/>
            <a:ext cx="1867078" cy="1452125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9B5ACFA4-25AB-4F73-A966-F84F71357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0678" y="2270702"/>
            <a:ext cx="1649241" cy="1158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18946F-F3CE-468B-8D6C-00768738145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80496" y="3690174"/>
            <a:ext cx="1694412" cy="1236985"/>
          </a:xfrm>
          <a:prstGeom prst="rect">
            <a:avLst/>
          </a:prstGeom>
        </p:spPr>
      </p:pic>
      <p:pic>
        <p:nvPicPr>
          <p:cNvPr id="23" name="Picture 2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98DABA00-D60D-4DAE-9E6B-7062B620B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0184" y="3477261"/>
            <a:ext cx="1878977" cy="1429749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BD5540-8F9B-4572-B365-3436485EE6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0084" y="4979161"/>
            <a:ext cx="1704011" cy="1179174"/>
          </a:xfrm>
          <a:prstGeom prst="rect">
            <a:avLst/>
          </a:prstGeom>
        </p:spPr>
      </p:pic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167B78CF-9078-4454-9416-AA3FFF2333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7130" y="4979161"/>
            <a:ext cx="1987827" cy="1086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353BF-B4DA-4EB9-B921-99C1EC4F6E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0010" y="4979161"/>
            <a:ext cx="1638332" cy="1086147"/>
          </a:xfrm>
          <a:prstGeom prst="rect">
            <a:avLst/>
          </a:prstGeom>
        </p:spPr>
      </p:pic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3312BA7D-1E39-4842-AEA6-D32423B5B5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44471" y="4979161"/>
            <a:ext cx="1943058" cy="108614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86FD6AB-4D2C-4135-B709-1495C27EEF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1562" y="2170176"/>
            <a:ext cx="1293783" cy="1234934"/>
          </a:xfrm>
          <a:prstGeom prst="rect">
            <a:avLst/>
          </a:prstGeom>
        </p:spPr>
      </p:pic>
      <p:pic>
        <p:nvPicPr>
          <p:cNvPr id="13" name="Picture 12" descr="A picture containing yellow, transport, car&#10;&#10;Description automatically generated">
            <a:extLst>
              <a:ext uri="{FF2B5EF4-FFF2-40B4-BE49-F238E27FC236}">
                <a16:creationId xmlns:a16="http://schemas.microsoft.com/office/drawing/2014/main" id="{5CE9FCCF-9C13-4453-AD73-6C21AFA91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1" y="2252709"/>
            <a:ext cx="3720505" cy="267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D5C9B-9D6D-473B-8C67-554435531E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8552" y="3527267"/>
            <a:ext cx="1835235" cy="1264632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low confidence">
            <a:extLst>
              <a:ext uri="{FF2B5EF4-FFF2-40B4-BE49-F238E27FC236}">
                <a16:creationId xmlns:a16="http://schemas.microsoft.com/office/drawing/2014/main" id="{53326176-3DE7-4319-8CFF-4DD8634552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72820" y="4999314"/>
            <a:ext cx="1638332" cy="1067393"/>
          </a:xfrm>
          <a:prstGeom prst="rect">
            <a:avLst/>
          </a:prstGeom>
        </p:spPr>
      </p:pic>
      <p:pic>
        <p:nvPicPr>
          <p:cNvPr id="22" name="Picture 21" descr="A picture containing square&#10;&#10;Description automatically generated">
            <a:extLst>
              <a:ext uri="{FF2B5EF4-FFF2-40B4-BE49-F238E27FC236}">
                <a16:creationId xmlns:a16="http://schemas.microsoft.com/office/drawing/2014/main" id="{03DB6FE7-97E9-4ACA-A373-8E95AF6185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1087" y="5016035"/>
            <a:ext cx="1663109" cy="1041771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A24EE319-116F-4D25-B5C8-E1EF0F7245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8441" y="4971589"/>
            <a:ext cx="1987827" cy="11228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DF2DA6-873F-4C08-B630-743861565F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40083" y="4943085"/>
            <a:ext cx="1694412" cy="1215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9A18FE-D0B4-4195-BD64-F819DA20A1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58919" y="3855292"/>
            <a:ext cx="1871533" cy="936607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DBCE29ED-2D74-4308-9EB6-751A1663A6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85904" y="2264787"/>
            <a:ext cx="2133166" cy="1333500"/>
          </a:xfrm>
          <a:prstGeom prst="rect">
            <a:avLst/>
          </a:prstGeom>
        </p:spPr>
      </p:pic>
      <p:pic>
        <p:nvPicPr>
          <p:cNvPr id="37" name="Picture 3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A5B7E9-AB4D-4D3B-986D-927C0900C8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28134" y="893437"/>
            <a:ext cx="1758762" cy="1341694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768EA23-54B6-42F3-B5A5-7A7E3DAC774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46509" y="882835"/>
            <a:ext cx="1798777" cy="1322311"/>
          </a:xfrm>
          <a:prstGeom prst="rect">
            <a:avLst/>
          </a:prstGeom>
        </p:spPr>
      </p:pic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3A42BBD3-3DE3-4C74-B735-BB0A6A39CBA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10316" y="885296"/>
            <a:ext cx="1812956" cy="1306816"/>
          </a:xfrm>
          <a:prstGeom prst="rect">
            <a:avLst/>
          </a:prstGeom>
        </p:spPr>
      </p:pic>
      <p:pic>
        <p:nvPicPr>
          <p:cNvPr id="43" name="Picture 42" descr="Logo&#10;&#10;Description automatically generated">
            <a:extLst>
              <a:ext uri="{FF2B5EF4-FFF2-40B4-BE49-F238E27FC236}">
                <a16:creationId xmlns:a16="http://schemas.microsoft.com/office/drawing/2014/main" id="{D070C41B-4D4D-4B8F-A2AE-78BAF5272E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40184" y="916138"/>
            <a:ext cx="2053106" cy="12646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277C3F4-A88C-4783-A0E6-EB48827E274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5261390" y="2683242"/>
            <a:ext cx="3751511" cy="2223768"/>
          </a:xfrm>
          <a:prstGeom prst="rect">
            <a:avLst/>
          </a:prstGeom>
        </p:spPr>
      </p:pic>
      <p:pic>
        <p:nvPicPr>
          <p:cNvPr id="46" name="561121__davejf__free-music-2021">
            <a:hlinkClick r:id="" action="ppaction://media"/>
            <a:extLst>
              <a:ext uri="{FF2B5EF4-FFF2-40B4-BE49-F238E27FC236}">
                <a16:creationId xmlns:a16="http://schemas.microsoft.com/office/drawing/2014/main" id="{CBFCB588-B65F-4F5F-9D8B-DEF7E4182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526528" y="-875725"/>
            <a:ext cx="707967" cy="7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6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3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{B13F4845-7F8F-48E1-89FB-343F530C63C1}tf78438558_win32</Template>
  <TotalTime>843</TotalTime>
  <Words>15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Garamond</vt:lpstr>
      <vt:lpstr>SavonVTI</vt:lpstr>
      <vt:lpstr>WAND   Platform  DeMO</vt:lpstr>
      <vt:lpstr>WAND PLATFORM DEMO</vt:lpstr>
      <vt:lpstr>WAND PLATFORM DEMO</vt:lpstr>
      <vt:lpstr>WAND PLATFORM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Project Review</dc:title>
  <dc:creator>Roy</dc:creator>
  <cp:lastModifiedBy>Roy</cp:lastModifiedBy>
  <cp:revision>27</cp:revision>
  <dcterms:created xsi:type="dcterms:W3CDTF">2021-02-19T13:09:16Z</dcterms:created>
  <dcterms:modified xsi:type="dcterms:W3CDTF">2021-09-10T19:52:50Z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